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81" r:id="rId6"/>
    <p:sldId id="275" r:id="rId7"/>
    <p:sldId id="285" r:id="rId8"/>
    <p:sldId id="278" r:id="rId9"/>
    <p:sldId id="280" r:id="rId10"/>
    <p:sldId id="276" r:id="rId11"/>
    <p:sldId id="277" r:id="rId12"/>
    <p:sldId id="287" r:id="rId13"/>
    <p:sldId id="288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D7-CF1D-4E2D-81D5-6D63CE27F2D7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02C7-5819-499A-9AFC-A3B09C25B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D7-CF1D-4E2D-81D5-6D63CE27F2D7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02C7-5819-499A-9AFC-A3B09C25B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D7-CF1D-4E2D-81D5-6D63CE27F2D7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02C7-5819-499A-9AFC-A3B09C25B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D7-CF1D-4E2D-81D5-6D63CE27F2D7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02C7-5819-499A-9AFC-A3B09C25B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D7-CF1D-4E2D-81D5-6D63CE27F2D7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02C7-5819-499A-9AFC-A3B09C25B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D7-CF1D-4E2D-81D5-6D63CE27F2D7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02C7-5819-499A-9AFC-A3B09C25B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D7-CF1D-4E2D-81D5-6D63CE27F2D7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02C7-5819-499A-9AFC-A3B09C25B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D7-CF1D-4E2D-81D5-6D63CE27F2D7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02C7-5819-499A-9AFC-A3B09C25B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D7-CF1D-4E2D-81D5-6D63CE27F2D7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02C7-5819-499A-9AFC-A3B09C25B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D7-CF1D-4E2D-81D5-6D63CE27F2D7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02C7-5819-499A-9AFC-A3B09C25B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11AD7-CF1D-4E2D-81D5-6D63CE27F2D7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02C7-5819-499A-9AFC-A3B09C25B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11AD7-CF1D-4E2D-81D5-6D63CE27F2D7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02C7-5819-499A-9AFC-A3B09C25B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1714488"/>
            <a:ext cx="4786346" cy="2357454"/>
          </a:xfr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</a:rPr>
              <a:t>Развитие связной речи  детей дошкольного </a:t>
            </a:r>
            <a:r>
              <a:rPr lang="ru-RU" sz="3200" b="1" dirty="0" smtClean="0">
                <a:solidFill>
                  <a:srgbClr val="C00000"/>
                </a:solidFill>
              </a:rPr>
              <a:t>возраста через театрализованные игры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929198"/>
            <a:ext cx="4857784" cy="164307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Николкина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С.М.</a:t>
            </a:r>
          </a:p>
          <a:p>
            <a:pPr algn="l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Воспитатель МБДОУ ДС №9 </a:t>
            </a:r>
          </a:p>
          <a:p>
            <a:pPr algn="l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«Малахитовая шкатулка»</a:t>
            </a:r>
            <a:endParaRPr lang="ru-RU" sz="2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енис\Documents\лф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2714644" cy="2770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Денис\Documents\лф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357694"/>
            <a:ext cx="2652725" cy="2186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071802" y="428604"/>
            <a:ext cx="52864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Отчёт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 теме самообразования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235743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276999"/>
            <a:ext cx="8715436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Старший дошкольный возраст наиболее благоприятен для обучения творческому рассказыванию, то есть сочинению детьми сказок.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В течение года играла с детьми в дидактические игры: «Подбери картинку к сказке», «Расскажи сказку», «Разрезные картинки по сказкам», «Угадай сказку». Составляли с детьми сказки о своей семье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декабре учила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сочинять сказки; последовательно,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рассказывать их друг другу 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этапы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по обучению сочинения сказок: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Сотворчество со взрослыми.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придумывание продолжения и завершения сказки, начатой воспитателем,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придумывание по плану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воспитателя,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придумывание сказки на основе литературного образца,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-изменение конца сказки,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-включение в сюжет сказки дополнительных персонажей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7650" name="Picture 2" descr="C:\Users\RAI\Desktop\Мои грамоты  и поделки детей\фото зима\IMG_6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400" y="4714884"/>
            <a:ext cx="3251200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980728"/>
            <a:ext cx="9144000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Театрализованная деятельность в детском саду также  тесно связана с развитием   связной речи детей.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улучшается диалогическая речь, ее грамматический строй, ребенок начинает активно пользоваться словарем, который, в свою очередь, тоже пополняется.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течение года с детьми разучивали стихи, инсценировали сказки.(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Грибная история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Зайка-Зазнайка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Пожар в лесу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Проводила игры-драматизации.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играх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драматизациях ребенок, исполняя роль в качестве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артиста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,самостоятельно создает образы животных, людей, литературных и фольклорных персонажей.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игровая деятельность развивает речевые способности ребенка.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2665206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Ребенок может успешно овладеть речью тогда, когда с ним занимаются не только в дошкольном учреждении, но и дома, в семье. Пропаганду знаний среди родителей по вопросу речевого развития детей осуществляла в беседах и консультациях. Были проведены консультации на темы: «Развитие связной речи детей в семье», «Какие книги читать детям» ,«Значение подражания для речевого развития ребёнка»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 с родителями для развития речи детей в учебном году считаю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конструктивной.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сотрудничали родители многих воспитанников, неукоснительно выполняя педагогические рекомендации и задания 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&amp;Mcy;&amp;iecy;&amp;zhcy;&amp;dcy;&amp;ucy;&amp;ncy;&amp;acy;&amp;rcy;&amp;ocy;&amp;dcy;&amp;ncy;&amp;ycy;&amp;jcy; &amp;Dcy;&amp;iecy;&amp;ncy;&amp;softcy; &amp;chcy;&amp;tcy;&amp;iecy;&amp;ncy;&amp;icy;&amp;yacy; &amp;vcy; &amp;Scy;&amp;acy;&amp;ncy;&amp;kcy;&amp;tcy;-&amp;Pcy;&amp;iecy;&amp;tcy;&amp;iecy;&amp;rcy;&amp;bcy;&amp;ucy;&amp;rcy;&amp;gcy;&amp;iecy; &amp;Ocy;&amp;pcy;&amp;tcy;&amp;icy;&amp;kcy;&amp;acy;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0"/>
            <a:ext cx="3071834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delgado &amp;Dcy;&amp;iecy;&amp;tcy;&amp;scy;&amp;kcy;&amp;icy;&amp;jcy; &amp;scy;&amp;acy;&amp;dcy; 8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3143272" cy="198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дальнейшем я продолжу начатую работу по данной тематике, т. к. она  чрезвычайно актуальна.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На следующий учебный год работы по теме самообразования планирую     обязательное использование развивающего характера обучения, придерживаясь систематичности и последовательности при подборе материала с сопутствующим   развитием речи, ведя обязательный учет возрастных и индивидуальных особенностей моих воспитанников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8800" b="1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8800" b="1" dirty="0" smtClean="0"/>
              <a:t>Спасибо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8800" b="1" dirty="0" smtClean="0"/>
              <a:t>за внимание!</a:t>
            </a:r>
            <a:endParaRPr lang="ru-RU" sz="8800" b="1" dirty="0"/>
          </a:p>
        </p:txBody>
      </p:sp>
      <p:pic>
        <p:nvPicPr>
          <p:cNvPr id="4098" name="Picture 2" descr="&amp;Ncy;&amp;acy;&amp;chcy;&amp;acy;&amp;lcy;&amp;softcy;&amp;ncy;&amp;acy;&amp;yacy; &amp;ocy;&amp;bcy;&amp;shchcy;&amp;iecy;&amp;ocy;&amp;bcy;&amp;rcy;&amp;acy;&amp;zcy;&amp;ocy;&amp;vcy;&amp;acy;&amp;tcy;&amp;iecy;&amp;lcy;&amp;softcy;&amp;ncy;&amp;acy;&amp;yacy; &amp;shcy;&amp;kcy;&amp;ocy;&amp;lcy;&amp;acy; &quot;&amp;Ocy;&amp;tcy;&amp;kcy;&amp;rcy;&amp;ycy;&amp;tcy;&amp;icy;&amp;iecy;&quot; - &amp;Kcy;&amp;ocy;&amp;ncy;&amp;scy;&amp;ucy;&amp;lcy;&amp;softcy;&amp;tcy;&amp;acy;&amp;tscy;&amp;icy;&amp;icy; &amp;shcy;&amp;kcy;&amp;ocy;&amp;lcy;&amp;softcy;&amp;ncy;&amp;ocy;&amp;gcy;&amp;ocy; &amp;lcy;&amp;ocy;&amp;gcy;&amp;ocy;&amp;pcy;&amp;ie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858180" cy="2728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785794"/>
            <a:ext cx="6615130" cy="78581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u="sng" dirty="0" smtClean="0">
                <a:solidFill>
                  <a:srgbClr val="FF0000"/>
                </a:solidFill>
              </a:rPr>
              <a:t>Цель: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</a:rPr>
              <a:t>повысить профессиональную </a:t>
            </a:r>
            <a:r>
              <a:rPr lang="ru-RU" sz="2700" b="1" dirty="0" err="1" smtClean="0">
                <a:solidFill>
                  <a:srgbClr val="FF0000"/>
                </a:solidFill>
              </a:rPr>
              <a:t>квалифи-кацию</a:t>
            </a:r>
            <a:r>
              <a:rPr lang="ru-RU" sz="2700" b="1" dirty="0" smtClean="0">
                <a:solidFill>
                  <a:srgbClr val="FF0000"/>
                </a:solidFill>
              </a:rPr>
              <a:t> по вопросу развития связной речи у </a:t>
            </a:r>
            <a:r>
              <a:rPr lang="ru-RU" sz="2700" b="1" dirty="0" err="1" smtClean="0">
                <a:solidFill>
                  <a:srgbClr val="FF0000"/>
                </a:solidFill>
              </a:rPr>
              <a:t>де-тей</a:t>
            </a:r>
            <a:r>
              <a:rPr lang="ru-RU" sz="2700" b="1" dirty="0" smtClean="0">
                <a:solidFill>
                  <a:srgbClr val="FF0000"/>
                </a:solidFill>
              </a:rPr>
              <a:t> дошкольного возраста в соответствии с ФГОС.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5778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r>
              <a:rPr lang="ru-RU" b="1" u="sng" dirty="0" smtClean="0"/>
              <a:t>Задачи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- изучение и использование инновационных технологий в работе по формированию связной речи у </a:t>
            </a:r>
            <a:r>
              <a:rPr lang="ru-RU" dirty="0" smtClean="0"/>
              <a:t>детей через театрализованные игры;</a:t>
            </a:r>
            <a:endParaRPr lang="ru-RU" dirty="0" smtClean="0"/>
          </a:p>
          <a:p>
            <a:r>
              <a:rPr lang="ru-RU" dirty="0" smtClean="0"/>
              <a:t>- создание предметно-</a:t>
            </a:r>
            <a:r>
              <a:rPr lang="ru-RU" b="1" dirty="0" smtClean="0"/>
              <a:t>развивающей</a:t>
            </a:r>
            <a:r>
              <a:rPr lang="ru-RU" dirty="0" smtClean="0"/>
              <a:t> среды по формированию и </a:t>
            </a:r>
            <a:r>
              <a:rPr lang="ru-RU" b="1" dirty="0" smtClean="0"/>
              <a:t>развитию</a:t>
            </a:r>
            <a:r>
              <a:rPr lang="ru-RU" dirty="0" smtClean="0"/>
              <a:t> связной речи у детей </a:t>
            </a:r>
            <a:r>
              <a:rPr lang="ru-RU" b="1" dirty="0" smtClean="0"/>
              <a:t>дошкольного возраста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разработка системы работы с родителями по </a:t>
            </a:r>
            <a:r>
              <a:rPr lang="ru-RU" b="1" dirty="0" smtClean="0"/>
              <a:t>развитию связной речи детей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обобщение опыта работы по данной теме</a:t>
            </a:r>
            <a:endParaRPr lang="ru-RU" dirty="0"/>
          </a:p>
        </p:txBody>
      </p:sp>
      <p:pic>
        <p:nvPicPr>
          <p:cNvPr id="15362" name="Picture 2" descr="&amp;Ucy;&amp;rcy;&amp;ocy;&amp;kcy;&amp;icy; &amp;lcy;&amp;icy;&amp;tcy;&amp;iecy;&amp;rcy;&amp;acy;&amp;tcy;&amp;ucy;&amp;rcy;&amp;ncy;&amp;ocy;&amp;gcy;&amp;ocy; &amp;chcy;&amp;tcy;&amp;iecy;&amp;ncy;&amp;icy;&amp;yacy; - &amp;Pcy;&amp;rcy;&amp;iecy;&amp;pcy;&amp;ocy;&amp;dcy;&amp;acy;&amp;vcy;&amp;acy;&amp;ncy;&amp;icy;&amp;iecy; &amp;vcy; &amp;ncy;&amp;acy;&amp;chcy;&amp;acy;&amp;lcy;&amp;softcy;&amp;ncy;&amp;ocy;&amp;jcy; &amp;shcy;&amp;kcy;&amp;ocy;&amp;lcy;&amp;iecy; - &amp;Kcy;&amp;acy;&amp;tcy;&amp;acy;&amp;lcy;&amp;ocy;&amp;gcy; &amp;scy;&amp;tcy;&amp;acy;&amp;tcy;&amp;iecy;&amp;jcy; - &amp;Scy;&amp;acy;&amp;jcy;&amp;tcy; &amp;Scy;&amp;acy;&amp;dcy;&amp;ycy;&amp;gcy;&amp;ocy;&amp;vcy;&amp;ocy;&amp;jcy; &amp;IEcy;&amp;lcy;&amp;iecy;&amp;ncy;&amp;ycy; &amp;ucy;&amp;chcy;&amp;icy;&amp;tcy;&amp;iecy;&amp;lcy;&amp;yacy; &amp;ncy;&amp;acy;&amp;chcy;&amp;acy;&amp;lcy;&amp;softcy;&amp;ncy;&amp;ycy;&amp;khcy; &amp;kcy;&amp;lcy;&amp;acy;&amp;scy;&amp;s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000636"/>
            <a:ext cx="107153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&amp;CHcy;&amp;tcy;&amp;ocy; &amp;chcy;&amp;icy;&amp;tcy;&amp;acy;&amp;tcy;&amp;softcy; &amp;dcy;&amp;ocy;&amp;shcy;&amp;kcy;&amp;ocy;&amp;lcy;&amp;softcy;&amp;ncy;&amp;icy;&amp;kcy;&amp;acy;&amp;m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428760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642918"/>
            <a:ext cx="842968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Развитие связной речи – одна из основных и главных задач детского сада.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последнее время дети стали меньше общаться со  взрослыми и сверстниками. В основном дети заняты компьютером и телевизором. Речь детей плохо развита. Они не умеют вести диалог, составлять рассказы, плохо пересказывают.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настоящее время в связи с вступлением ФГОС, особую актуальность приобретает проблема развития речи детей дошкольного возраста. Развития связной речи ребенка является важнейшим условием его полноценного речевого и общего психического развития, поскольку язык и речь выполняют психическую функцию в развитии мышления и речевого общения, в планировании и организации деятельности ребенка, самоорганизации поведения, в формировании социальных связей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Связная речь является важным показателем умственных способностей ребёнка и готовности его к школьному обучению.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Поэтому свою тему по самообразованию считаю актуальной и значимой во все времена.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285728"/>
            <a:ext cx="8501122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Ставя перед собой цель - повышение своего теоретического уровня, профессионального мастерства и компетентности по данной теме я изучила следующую  методическую  литературу 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Косинова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Е.М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Гимнастика для развития речи. – М.: ООО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Эксмо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2003.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Анищенкова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С. Пальчиковая гимнастика для развития речи дошкольников. – АСТ, 2011. – 64с.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Бойко Е.А.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Учимся строить предложения и рассказывать. Простые упражнения для развития речи дошкольников.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Рипол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Классик, 2011.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256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Гербова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Составление описательных рассказов // Дошкольное воспитание. - 2006. - N 9. - с. 28-34.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Бондаренко 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 Дидактические игры в детском саду: Пособие для воспитателя детского сада. - М.: Просвещение, 2005.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160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Полянская Т. 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Использование метода мнемотехники в обучении рассказыванию детей дошкольного возраста Санкт-Петербург. - Детство-Пресс, 2010.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МаханеваМ.В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Театрализованные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  в детском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Пособие для работников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дошкольных учреждений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М.:ТЦ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Сфера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2001.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2796300"/>
            <a:ext cx="8429684" cy="31700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течение года  познакомилась с новыми инновационными технологиями через предметные издания и интернет .Создала электронную версию методической копилки с использованием ИКТ- технологий. Размещала свои работы на сайтах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Разработали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перспективный план по развитию речи.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Эффективность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педагога во многом зависит от его опыта, имеющейся материальной базы, как в детском саду, так и в группе. Поэтому мне приходилось подбирать по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множество сюжетных картин,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наглядно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демонстрационных карточек.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 данную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подключала частично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 родителей.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&amp;Ncy;&amp;acy;&amp;chcy;&amp;acy;&amp;lcy;&amp;softcy;&amp;ncy;&amp;acy;&amp;yacy; &amp;ocy;&amp;bcy;&amp;shchcy;&amp;iecy;&amp;ocy;&amp;bcy;&amp;rcy;&amp;acy;&amp;zcy;&amp;ocy;&amp;vcy;&amp;acy;&amp;tcy;&amp;iecy;&amp;lcy;&amp;softcy;&amp;ncy;&amp;acy;&amp;yacy; &amp;shcy;&amp;kcy;&amp;ocy;&amp;lcy;&amp;acy; &quot;&amp;Ocy;&amp;tcy;&amp;kcy;&amp;rcy;&amp;ycy;&amp;tcy;&amp;icy;&amp;iecy;&quot; - &amp;Kcy;&amp;ocy;&amp;ncy;&amp;scy;&amp;ucy;&amp;lcy;&amp;softcy;&amp;tcy;&amp;acy;&amp;tscy;&amp;icy;&amp;icy; &amp;shcy;&amp;kcy;&amp;ocy;&amp;lcy;&amp;softcy;&amp;ncy;&amp;ocy;&amp;gcy;&amp;ocy; &amp;lcy;&amp;ocy;&amp;gcy;&amp;ocy;&amp;pcy;&amp;ie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85818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428604"/>
            <a:ext cx="8429684" cy="59093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сентябре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октябре продолжила оснащать группу предметно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развивающей средой.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Педагогическая копилка пополнилась следующими материалами, которые  способствуют развитию речи детей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1.Пальчиковая гимнастика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речи через мелкую моторику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2.Дыхательная артикуляционная  гимнастика.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3.Словесные дидактические игры.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5.Потешки, поговорки, пословицы, загадки.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Использовала  в работе по развитию связной речи приёмы мнемотехники..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любая работа, мнемотехника строится от простого к сложному. Начала работу с простейших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мнемоквадратов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Мнемотехника - в переводе с греческого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искусство запоминания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Мнемотаблицы-схемы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служат дидактическим материалом в моей работе по развитию связной речи детей. Я их использую для: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обогащения словарного запаса,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отгадывании и загадывании загадок,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заучивании стихов.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Данные схемы помогают детям самостоятельно определить главные свойства и признаки рассматриваемого предмета, установить последовательность изложения выявленных признаков; обогащают словарный запас детей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ed-kopilka.ru/upload/blogs/833_256322da64b6a0cf440bef01d314d919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64386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op-bal.ru/pars_docs/refs/56/55861/55861_html_m3eb5da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8501122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285728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Мнемотехника для сказок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op-bal.ru/pars_docs/refs/56/55861/55861_html_m598ef7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07249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443</TotalTime>
  <Words>491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«Развитие связной речи  детей дошкольного возраста через театрализованные игры»</vt:lpstr>
      <vt:lpstr>Цель: повысить профессиональную квалифи-кацию по вопросу развития связной речи у де-тей дошкольного возраста в соответствии с ФГОС.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User</cp:lastModifiedBy>
  <cp:revision>50</cp:revision>
  <dcterms:created xsi:type="dcterms:W3CDTF">2014-03-23T14:47:44Z</dcterms:created>
  <dcterms:modified xsi:type="dcterms:W3CDTF">2019-09-23T15:54:16Z</dcterms:modified>
</cp:coreProperties>
</file>